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Lato Black" panose="020F0502020204030203" pitchFamily="34" charset="0"/>
      <p:bold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3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7cda9b26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7cda9b26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26f7ad234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26f7ad234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861598" y="-4"/>
            <a:ext cx="52824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268424" y="2169712"/>
            <a:ext cx="5501926" cy="101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750" y="285737"/>
            <a:ext cx="2573525" cy="14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750" y="1847947"/>
            <a:ext cx="2573525" cy="144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750" y="3410161"/>
            <a:ext cx="2573525" cy="144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l="37339"/>
          <a:stretch/>
        </p:blipFill>
        <p:spPr>
          <a:xfrm>
            <a:off x="7684025" y="4375050"/>
            <a:ext cx="969448" cy="4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4665338" y="1379875"/>
            <a:ext cx="39882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Country or Team names: </a:t>
            </a:r>
            <a:endParaRPr sz="1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led the activity? Who supported? 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126813" y="2525263"/>
            <a:ext cx="1646400" cy="1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EEAF00"/>
                </a:solidFill>
                <a:latin typeface="Lato Black"/>
                <a:ea typeface="Lato Black"/>
                <a:cs typeface="Lato Black"/>
                <a:sym typeface="Lato Black"/>
              </a:rPr>
              <a:t>Objective: </a:t>
            </a:r>
            <a:endParaRPr sz="1200">
              <a:solidFill>
                <a:srgbClr val="EEAF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where people intended to </a:t>
            </a:r>
            <a:r>
              <a:rPr lang="es" sz="1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 </a:t>
            </a: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 a result of this event/ activity?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1988" y="373075"/>
            <a:ext cx="39882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Project/ activity/ event name</a:t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665338" y="1994913"/>
            <a:ext cx="39882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Place:</a:t>
            </a: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(link to a Google maps pin, if possible) 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665338" y="3720613"/>
            <a:ext cx="39882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If you would like to learn more, contact </a:t>
            </a:r>
            <a:r>
              <a:rPr lang="e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[name]</a:t>
            </a: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at </a:t>
            </a:r>
            <a:r>
              <a:rPr lang="e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[e-mail] </a:t>
            </a: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 visit this </a:t>
            </a:r>
            <a:r>
              <a:rPr lang="es" sz="1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[website]</a:t>
            </a: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4665338" y="1023175"/>
            <a:ext cx="2050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Date: _____________________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307588" y="2525263"/>
            <a:ext cx="1419300" cy="1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EEAF00"/>
                </a:solidFill>
                <a:latin typeface="Lato Black"/>
                <a:ea typeface="Lato Black"/>
                <a:cs typeface="Lato Black"/>
                <a:sym typeface="Lato Black"/>
              </a:rPr>
              <a:t>Participants: </a:t>
            </a:r>
            <a:endParaRPr sz="1200">
              <a:solidFill>
                <a:srgbClr val="EEAF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was the main audience? Why did they want to be there? 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9">
            <a:alphaModFix/>
          </a:blip>
          <a:srcRect t="49" b="49"/>
          <a:stretch/>
        </p:blipFill>
        <p:spPr>
          <a:xfrm>
            <a:off x="4774743" y="2609010"/>
            <a:ext cx="352068" cy="35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0">
            <a:alphaModFix/>
          </a:blip>
          <a:srcRect t="51937" b="52"/>
          <a:stretch/>
        </p:blipFill>
        <p:spPr>
          <a:xfrm>
            <a:off x="6896988" y="2656987"/>
            <a:ext cx="442524" cy="2126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920163" y="479550"/>
            <a:ext cx="1838700" cy="1059900"/>
          </a:xfrm>
          <a:prstGeom prst="rect">
            <a:avLst/>
          </a:prstGeom>
          <a:solidFill>
            <a:srgbClr val="F3EFEF">
              <a:alpha val="73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Placeholder for your amazing picture!</a:t>
            </a:r>
            <a:endParaRPr sz="1300" b="1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920150" y="2041775"/>
            <a:ext cx="1838700" cy="1059900"/>
          </a:xfrm>
          <a:prstGeom prst="rect">
            <a:avLst/>
          </a:prstGeom>
          <a:solidFill>
            <a:srgbClr val="F3EFEF">
              <a:alpha val="73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1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Placeholder for your amazing picture!</a:t>
            </a:r>
            <a:endParaRPr sz="1300" b="1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920138" y="3604000"/>
            <a:ext cx="1838700" cy="1059900"/>
          </a:xfrm>
          <a:prstGeom prst="rect">
            <a:avLst/>
          </a:prstGeom>
          <a:solidFill>
            <a:srgbClr val="F3EFEF">
              <a:alpha val="73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1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Placeholder for your amazing picture!</a:t>
            </a:r>
            <a:endParaRPr sz="1300" b="1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5408">
            <a:off x="-461196" y="4097860"/>
            <a:ext cx="2492641" cy="249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00" y="83575"/>
            <a:ext cx="2733501" cy="10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925" y="1132175"/>
            <a:ext cx="2527877" cy="2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3138" y="1132175"/>
            <a:ext cx="2527877" cy="2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375" y="1132175"/>
            <a:ext cx="2527877" cy="2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6">
            <a:alphaModFix/>
          </a:blip>
          <a:srcRect l="38122"/>
          <a:stretch/>
        </p:blipFill>
        <p:spPr>
          <a:xfrm>
            <a:off x="7810897" y="4367275"/>
            <a:ext cx="957350" cy="4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566350" y="268125"/>
            <a:ext cx="224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250" y="83575"/>
            <a:ext cx="2733501" cy="10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3448500" y="368475"/>
            <a:ext cx="224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562" y="83575"/>
            <a:ext cx="2733501" cy="10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/>
          <p:nvPr/>
        </p:nvSpPr>
        <p:spPr>
          <a:xfrm>
            <a:off x="6380825" y="368475"/>
            <a:ext cx="224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Tips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7">
            <a:alphaModFix/>
          </a:blip>
          <a:srcRect l="11819" t="14016" r="12992" b="15156"/>
          <a:stretch/>
        </p:blipFill>
        <p:spPr>
          <a:xfrm>
            <a:off x="3368837" y="1063613"/>
            <a:ext cx="363276" cy="34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1221" y="995054"/>
            <a:ext cx="47935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40375" y="1029340"/>
            <a:ext cx="38243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809600" y="1266950"/>
            <a:ext cx="1851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Tell us what was exciting/ satisfying/ inspiring/ surprising.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best  results use font size 12. If more than one add statements in bullets.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751100" y="1266950"/>
            <a:ext cx="1851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Describe how it contributes to thriving coastal communities and ecosystems.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best  results use font size 12. If more than one add statements in bullets.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692600" y="1266950"/>
            <a:ext cx="1851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you had to do it again: what would you repeat, avoid, do more or less of?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best  results use font size 12. If more than one add statements in bullets.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66363" y="383775"/>
            <a:ext cx="224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Reflection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448488" y="368475"/>
            <a:ext cx="224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Impact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5408">
            <a:off x="-446021" y="3380447"/>
            <a:ext cx="3226342" cy="322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l="38122"/>
          <a:stretch/>
        </p:blipFill>
        <p:spPr>
          <a:xfrm>
            <a:off x="7810897" y="4367275"/>
            <a:ext cx="95735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850" y="853775"/>
            <a:ext cx="6488125" cy="25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3448500" y="368475"/>
            <a:ext cx="224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9850" y="1120715"/>
            <a:ext cx="38243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847975" y="1704525"/>
            <a:ext cx="42123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 share the postcard delete this slide and convert to PDF.</a:t>
            </a:r>
            <a:endParaRPr sz="2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(16:9)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Lato</vt:lpstr>
      <vt:lpstr>Lato Black</vt:lpstr>
      <vt:lpstr>Arial</vt:lpstr>
      <vt:lpstr>Simple Light</vt:lpstr>
      <vt:lpstr>Country or Team names:  Who led the activity? Who supported?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or Team names:  Who led the activity? Who supported? </dc:title>
  <cp:lastModifiedBy>Dawirina Armijo</cp:lastModifiedBy>
  <cp:revision>1</cp:revision>
  <dcterms:modified xsi:type="dcterms:W3CDTF">2023-12-14T03:51:28Z</dcterms:modified>
</cp:coreProperties>
</file>